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4" r:id="rId6"/>
    <p:sldId id="265" r:id="rId7"/>
    <p:sldId id="267" r:id="rId8"/>
    <p:sldId id="268" r:id="rId9"/>
    <p:sldId id="270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85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87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60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394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501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288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25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9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40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984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40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3D8A-DEC5-4E6A-910B-71C15BAA212B}" type="datetimeFigureOut">
              <a:rPr lang="en-CA" smtClean="0"/>
              <a:t>05/03/2017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736A6-B5E7-47DF-A02C-AC246E3D7A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66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l="13000" r="22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6261"/>
            <a:ext cx="9144000" cy="2030680"/>
          </a:xfrm>
        </p:spPr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Balancing Chemical Equations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March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408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Now let’s try our first example: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79"/>
            <a:ext cx="10515600" cy="5617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</a:t>
            </a: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188" y="979715"/>
            <a:ext cx="7837714" cy="587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75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Balancing Chemical Equations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equation on the right is said to be “balanced” because: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number of atoms of each element on the left side of the arrow 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=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the number of atoms of each element on the right side of the arrow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Image result for balancing chemical equati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018" y="1825625"/>
            <a:ext cx="5668489" cy="4563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09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Balancing Chemical Equations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equation on the right is NOT BALANCED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To balance the atoms, numbers called “coefficients” need to be added in front of the substances that contain unbalanced atoms.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8194"/>
            <a:ext cx="5181600" cy="3886200"/>
          </a:xfrm>
        </p:spPr>
      </p:pic>
    </p:spTree>
    <p:extLst>
      <p:ext uri="{BB962C8B-B14F-4D97-AF65-F5344CB8AC3E}">
        <p14:creationId xmlns:p14="http://schemas.microsoft.com/office/powerpoint/2010/main" val="68970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Let’s start with a simpler example: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 algn="ctr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(s)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+  Cl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(g)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   </a:t>
            </a:r>
            <a:r>
              <a:rPr lang="en-CA" sz="4000" dirty="0" err="1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NaCl</a:t>
            </a:r>
            <a:endParaRPr lang="en-CA" sz="40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      Na =                             Na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     Cl =                              Cl = </a:t>
            </a: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1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Here is another example: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80"/>
            <a:ext cx="10515600" cy="5108184"/>
          </a:xfrm>
        </p:spPr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 algn="ctr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(s)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+  O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(g)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   Na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O</a:t>
            </a: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      Na =                             Na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     O =                               O = </a:t>
            </a: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In this example it is easier to start by balancing the oxygen first</a:t>
            </a:r>
            <a:endParaRPr lang="en-CA" sz="36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13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Here is another example with a polyatomic ion: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79"/>
            <a:ext cx="10515600" cy="561702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SO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4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+  BaCl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   </a:t>
            </a:r>
            <a:r>
              <a:rPr lang="en-CA" sz="3600" dirty="0" err="1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NaCl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+  BaSO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4(s)</a:t>
            </a: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Na =                                 Na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SO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4</a:t>
            </a:r>
            <a:r>
              <a:rPr lang="en-CA" sz="4000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2-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=                         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SO</a:t>
            </a:r>
            <a:r>
              <a:rPr lang="en-CA" sz="40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4</a:t>
            </a:r>
            <a:r>
              <a:rPr lang="en-CA" sz="4000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2-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=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Cl =                                  Cl = </a:t>
            </a: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In this example it is easier to keep the S and O as SO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4</a:t>
            </a:r>
            <a:r>
              <a:rPr lang="en-CA" sz="3600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2-</a:t>
            </a:r>
            <a:endParaRPr lang="en-CA" sz="36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8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Here is another example with a polyatomic ion: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79"/>
            <a:ext cx="10515600" cy="5617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CA" sz="3600" dirty="0" err="1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NaOH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+  MgCl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   </a:t>
            </a:r>
            <a:r>
              <a:rPr lang="en-CA" sz="3600" dirty="0" err="1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NaCl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(aq)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+  Mg(OH)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(s)</a:t>
            </a: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Na =                                 Na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OH</a:t>
            </a:r>
            <a:r>
              <a:rPr lang="en-CA" sz="4000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-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=                            OH</a:t>
            </a:r>
            <a:r>
              <a:rPr lang="en-CA" sz="4000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-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=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Mg =                                 Mg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Cl =                                   Cl = </a:t>
            </a:r>
          </a:p>
          <a:p>
            <a:pPr marL="0" indent="0">
              <a:buNone/>
            </a:pPr>
            <a:endParaRPr lang="en-CA" sz="40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416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Here is a more challenging example: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79"/>
            <a:ext cx="10515600" cy="5617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(g)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+  H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(g)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   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   NH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3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(g)</a:t>
            </a: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N =                                 N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H =                                 H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=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</a:t>
            </a: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728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7410"/>
          </a:xfrm>
        </p:spPr>
        <p:txBody>
          <a:bodyPr>
            <a:normAutofit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Here is a more challenging example: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779"/>
            <a:ext cx="10515600" cy="56170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 algn="ctr">
              <a:buNone/>
            </a:pP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CH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4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+   O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   CO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+   H</a:t>
            </a:r>
            <a:r>
              <a:rPr lang="en-CA" sz="3600" baseline="-25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2</a:t>
            </a:r>
            <a:r>
              <a:rPr lang="en-CA" sz="36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O</a:t>
            </a:r>
          </a:p>
          <a:p>
            <a:pPr marL="0" indent="0" algn="ctr">
              <a:buNone/>
            </a:pP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C =                                 C =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H =                                 H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=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CA" sz="4000" dirty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</a:t>
            </a: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O =                                 O = </a:t>
            </a:r>
          </a:p>
          <a:p>
            <a:pPr marL="0" indent="0">
              <a:buNone/>
            </a:pPr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                    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Oxygen is difficult to balance since it appears in 2 of the products.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  <a:sym typeface="Wingdings" panose="05000000000000000000" pitchFamily="2" charset="2"/>
              </a:rPr>
              <a:t>It is easier to start balancing something other than oxygen.</a:t>
            </a:r>
          </a:p>
          <a:p>
            <a:pPr marL="0" indent="0">
              <a:buNone/>
            </a:pPr>
            <a:endParaRPr lang="en-CA" sz="3600" dirty="0" smtClean="0">
              <a:solidFill>
                <a:srgbClr val="002060"/>
              </a:solidFill>
              <a:latin typeface="Adobe Caslon Pro Bold" panose="0205070206050A0204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6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344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Caslon Pro Bold</vt:lpstr>
      <vt:lpstr>Arial</vt:lpstr>
      <vt:lpstr>Calibri</vt:lpstr>
      <vt:lpstr>Calibri Light</vt:lpstr>
      <vt:lpstr>Wingdings</vt:lpstr>
      <vt:lpstr>Office Theme</vt:lpstr>
      <vt:lpstr>Balancing Chemical Equations</vt:lpstr>
      <vt:lpstr>Balancing Chemical Equations</vt:lpstr>
      <vt:lpstr>Balancing Chemical Equations</vt:lpstr>
      <vt:lpstr>Let’s start with a simpler example:</vt:lpstr>
      <vt:lpstr>Here is another example:</vt:lpstr>
      <vt:lpstr>Here is another example with a polyatomic ion:</vt:lpstr>
      <vt:lpstr>Here is another example with a polyatomic ion:</vt:lpstr>
      <vt:lpstr>Here is a more challenging example:</vt:lpstr>
      <vt:lpstr>Here is a more challenging example:</vt:lpstr>
      <vt:lpstr>Now let’s try our first example: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Chemical Equations</dc:title>
  <dc:creator>Darlene is Beautiful</dc:creator>
  <cp:lastModifiedBy>Darlene is Beautiful</cp:lastModifiedBy>
  <cp:revision>17</cp:revision>
  <dcterms:created xsi:type="dcterms:W3CDTF">2017-03-05T21:25:57Z</dcterms:created>
  <dcterms:modified xsi:type="dcterms:W3CDTF">2017-03-05T22:23:39Z</dcterms:modified>
</cp:coreProperties>
</file>